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08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457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19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7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145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062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92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28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772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480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779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566A1-BEDF-4258-B426-6BF611B901CA}" type="datetimeFigureOut">
              <a:rPr lang="en-AU" smtClean="0"/>
              <a:t>10/06/2015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DBA4-CBEB-43C5-831A-38FFADC914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846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820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</a:p>
          <a:p>
            <a:r>
              <a:rPr lang="en-US" dirty="0" smtClean="0"/>
              <a:t>Test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580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733DC26F6DDC4C96CB9DFB55854C99" ma:contentTypeVersion="0" ma:contentTypeDescription="Create a new document." ma:contentTypeScope="" ma:versionID="c520bedc5fe71314b114aacc097eb5f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7be8ec926138682430df3e190f9ac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6424ED-2662-419D-B1B3-95DFC885A1EE}"/>
</file>

<file path=customXml/itemProps2.xml><?xml version="1.0" encoding="utf-8"?>
<ds:datastoreItem xmlns:ds="http://schemas.openxmlformats.org/officeDocument/2006/customXml" ds:itemID="{5224118C-BCE5-4D36-878D-F4419F844C10}"/>
</file>

<file path=customXml/itemProps3.xml><?xml version="1.0" encoding="utf-8"?>
<ds:datastoreItem xmlns:ds="http://schemas.openxmlformats.org/officeDocument/2006/customXml" ds:itemID="{46551B52-9B5A-411A-9574-529CA53E2C3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TEST</vt:lpstr>
      <vt:lpstr>PowerPoint Presentation</vt:lpstr>
    </vt:vector>
  </TitlesOfParts>
  <Company>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Roughley, Aaron J</dc:creator>
  <cp:lastModifiedBy>Roughley, Aaron J</cp:lastModifiedBy>
  <cp:revision>1</cp:revision>
  <dcterms:created xsi:type="dcterms:W3CDTF">2015-06-10T07:00:11Z</dcterms:created>
  <dcterms:modified xsi:type="dcterms:W3CDTF">2015-06-10T07:00:58Z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0x0101002F733DC26F6DDC4C96CB9DFB55854C99</vt:lpwstr>
  </property>
  <property fmtid="{D5CDD505-2E9C-101B-9397-08002B2CF9AE}" pid="3" name="Order">
    <vt:r8>3700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